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67505c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67505c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67505c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67505c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1667505c3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1667505c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1667505c3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1667505c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1667505c3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1667505c3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1667505c3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1667505c3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1667505c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41667505c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81700" y="600300"/>
            <a:ext cx="78495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Summertime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autumn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Summertime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autumn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 the angling sun, sweet upon the air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smell of blue mist rising.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81725" y="600300"/>
            <a:ext cx="78495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Summertime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autumn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Glorious the trees, glorious the sight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rust leaves falling, falling.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Summertime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autumn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Autumn cold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winter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Autumn cold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winter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Grey the windy storms, cold upon our cheeks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wet rain glistens, glistens.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utumn cold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winter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Leaping is the fire, golden in the glass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cider glows like amber.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Autumn cold has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winter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rains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springtime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rains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springtime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Sharp the smell of loam, bursting in our eyes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turrets of the tulip.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rains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springtime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Greening is the grass; soft upon our brows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sunlight warm caresses.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rains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springtime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Vernal clouds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summer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Vernal clouds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summer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Gliding are the hawks, hovering above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hot and yellow hillside.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679175" y="600300"/>
            <a:ext cx="84648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Vernal clouds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summer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Crickets in the night, chirping in our ears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sound of moonlit music.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Vernal clouds have turned the starwheel,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summer is upon us.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